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3" r:id="rId3"/>
    <p:sldId id="258" r:id="rId4"/>
    <p:sldId id="259" r:id="rId5"/>
    <p:sldId id="261" r:id="rId6"/>
    <p:sldId id="262" r:id="rId8"/>
    <p:sldId id="291" r:id="rId9"/>
    <p:sldId id="300" r:id="rId10"/>
    <p:sldId id="301" r:id="rId11"/>
    <p:sldId id="302" r:id="rId12"/>
    <p:sldId id="303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f chen" initials="" lastIdx="22" clrIdx="0"/>
  <p:cmAuthor id="1" name="陈灏" initials="" lastIdx="6" clrIdx="1"/>
  <p:cmAuthor id="2" name="Microsoft Office 用户" initials="Offic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sz="4000">
                <a:latin typeface="PingFang SC Regular" panose="020B0400000000000000" charset="-122"/>
                <a:ea typeface="PingFang SC Regular" panose="020B04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br>
              <a:rPr lang="zh-CN" altLang="en-US" smtClean="0"/>
            </a:b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  <a:sym typeface="+mn-ea"/>
              </a:rPr>
              <a:t>副标题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12420" y="267971"/>
            <a:ext cx="200660" cy="732791"/>
          </a:xfrm>
          <a:prstGeom prst="rect">
            <a:avLst/>
          </a:prstGeom>
          <a:solidFill>
            <a:srgbClr val="F9D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35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3" name="图片 2" descr="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735" cy="6881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"/>
            <a:ext cx="12192000" cy="5674659"/>
          </a:xfrm>
          <a:prstGeom prst="rect">
            <a:avLst/>
          </a:prstGeom>
          <a:solidFill>
            <a:srgbClr val="F9D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2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6215" y="6047351"/>
            <a:ext cx="1324885" cy="4107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8140" y="2308225"/>
            <a:ext cx="11475085" cy="78613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800">
                <a:solidFill>
                  <a:schemeClr val="tx1"/>
                </a:solidFill>
                <a:latin typeface="STHeiti Regular" panose="02010600040101010101" charset="-122"/>
                <a:ea typeface="STHeiti Regular" panose="02010600040101010101" charset="-122"/>
                <a:sym typeface="+mn-ea"/>
              </a:rPr>
              <a:t>间连商户支付宝商家</a:t>
            </a:r>
            <a:r>
              <a:rPr lang="zh-CN" altLang="en-US" sz="4800">
                <a:solidFill>
                  <a:schemeClr val="tx1"/>
                </a:solidFill>
                <a:latin typeface="STHeiti Regular" panose="02010600040101010101" charset="-122"/>
                <a:ea typeface="STHeiti Regular" panose="02010600040101010101" charset="-122"/>
                <a:sym typeface="+mn-ea"/>
              </a:rPr>
              <a:t>认证（</a:t>
            </a:r>
            <a:r>
              <a:rPr lang="en-US" altLang="zh-CN" sz="4800">
                <a:solidFill>
                  <a:schemeClr val="tx1"/>
                </a:solidFill>
                <a:latin typeface="STHeiti Regular" panose="02010600040101010101" charset="-122"/>
                <a:ea typeface="STHeiti Regular" panose="02010600040101010101" charset="-122"/>
                <a:sym typeface="+mn-ea"/>
              </a:rPr>
              <a:t>CRM Web</a:t>
            </a:r>
            <a:r>
              <a:rPr lang="zh-CN" altLang="en-US" sz="4800">
                <a:solidFill>
                  <a:schemeClr val="tx1"/>
                </a:solidFill>
                <a:latin typeface="STHeiti Regular" panose="02010600040101010101" charset="-122"/>
                <a:ea typeface="STHeiti Regular" panose="02010600040101010101" charset="-122"/>
                <a:sym typeface="+mn-ea"/>
              </a:rPr>
              <a:t>）</a:t>
            </a:r>
            <a:endParaRPr kumimoji="1" lang="zh-CN" altLang="en-US" sz="4800" kern="1700" spc="75" dirty="0">
              <a:solidFill>
                <a:schemeClr val="tx1"/>
              </a:solidFill>
              <a:latin typeface="STHeiti Regular" panose="02010600040101010101" charset="-122"/>
              <a:ea typeface="STHeiti Regular" panose="02010600040101010101" charset="-122"/>
              <a:cs typeface="PingFang SC Medium" panose="020B04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430" y="-10160"/>
            <a:ext cx="10515600" cy="1325563"/>
          </a:xfrm>
        </p:spPr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支付宝商家认证</a:t>
            </a:r>
            <a:r>
              <a:rPr lang="en-US" altLang="zh-CN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-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商家操作</a:t>
            </a:r>
            <a:r>
              <a:rPr lang="en-US" altLang="zh-CN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-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成功！</a:t>
            </a:r>
            <a:endParaRPr lang="zh-CN" altLang="en-US" sz="2800" dirty="0" smtClean="0">
              <a:solidFill>
                <a:schemeClr val="tx1"/>
              </a:solidFill>
              <a:latin typeface="STHeiti Light" panose="02010600040101010101" charset="-122"/>
              <a:ea typeface="STHeiti Light" panose="02010600040101010101" charset="-122"/>
              <a:cs typeface="STHeiti Light" panose="0201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430" y="1426845"/>
            <a:ext cx="3685540" cy="4946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365" y="-222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</a:rPr>
              <a:t>间连商户支付宝商家认证提交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</a:rPr>
              <a:t>申请</a:t>
            </a:r>
            <a:endParaRPr lang="zh-CN" altLang="en-US" sz="2800" dirty="0" smtClean="0">
              <a:solidFill>
                <a:schemeClr val="tx1"/>
              </a:solidFill>
              <a:latin typeface="STHeiti Light" panose="02010600040101010101" charset="-122"/>
              <a:ea typeface="STHeiti Light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7365" y="1553845"/>
            <a:ext cx="1074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STHeiti Light" panose="02010600040101010101" charset="-122"/>
                <a:ea typeface="STHeiti Light" panose="02010600040101010101" charset="-122"/>
              </a:rPr>
              <a:t>操作路径：收钱吧</a:t>
            </a:r>
            <a:r>
              <a:rPr lang="zh-CN" altLang="en-US" sz="2000" dirty="0" smtClean="0">
                <a:latin typeface="STHeiti Light" panose="02010600040101010101" charset="-122"/>
                <a:ea typeface="STHeiti Light" panose="02010600040101010101" charset="-122"/>
              </a:rPr>
              <a:t>掌柜，商户管理，组织下商户，搜索商户号，详情，支付宝商家认证，查看</a:t>
            </a:r>
            <a:endParaRPr lang="zh-CN" altLang="en-US" sz="2000" dirty="0" smtClean="0">
              <a:latin typeface="STHeiti Light" panose="02010600040101010101" charset="-122"/>
              <a:ea typeface="STHeiti Light" panose="02010600040101010101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75785" y="333864"/>
            <a:ext cx="2221687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65" y="2058035"/>
            <a:ext cx="10136505" cy="36925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3715" y="-10160"/>
            <a:ext cx="10515600" cy="1325563"/>
          </a:xfrm>
        </p:spPr>
        <p:txBody>
          <a:bodyPr/>
          <a:lstStyle/>
          <a:p>
            <a:r>
              <a:rPr lang="zh-CN" altLang="en-US" sz="2800" dirty="0" smtClean="0">
                <a:latin typeface="STHeiti Light" panose="02010600040101010101" charset="-122"/>
                <a:ea typeface="STHeiti Light" panose="02010600040101010101" charset="-122"/>
                <a:sym typeface="+mn-ea"/>
              </a:rPr>
              <a:t>间连商户支付宝商家认证提交申请</a:t>
            </a:r>
            <a:endParaRPr lang="zh-CN" altLang="en-US" sz="2800" dirty="0">
              <a:solidFill>
                <a:schemeClr val="tx1"/>
              </a:solidFill>
              <a:latin typeface="STHeiti Light" panose="02010600040101010101" charset="-122"/>
              <a:ea typeface="STHeiti Light" panose="02010600040101010101" charset="-122"/>
              <a:cs typeface="STHeiti Light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715" y="1130300"/>
            <a:ext cx="11197590" cy="4764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82625" y="365125"/>
            <a:ext cx="7512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 smtClean="0">
                <a:latin typeface="STHeiti Light" panose="02010600040101010101" charset="-122"/>
                <a:ea typeface="STHeiti Light" panose="02010600040101010101" charset="-122"/>
                <a:sym typeface="+mn-ea"/>
              </a:rPr>
              <a:t>确认支付宝商家认证提交</a:t>
            </a:r>
            <a:r>
              <a:rPr lang="zh-CN" altLang="en-US" sz="2800" dirty="0" smtClean="0">
                <a:latin typeface="STHeiti Light" panose="02010600040101010101" charset="-122"/>
                <a:ea typeface="STHeiti Light" panose="02010600040101010101" charset="-122"/>
                <a:sym typeface="+mn-ea"/>
              </a:rPr>
              <a:t>信息</a:t>
            </a:r>
            <a:endParaRPr lang="zh-CN" altLang="en-US" sz="2800" dirty="0" smtClean="0">
              <a:latin typeface="STHeiti Light" panose="02010600040101010101" charset="-122"/>
              <a:ea typeface="STHeiti Light" panose="0201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313815"/>
            <a:ext cx="9914255" cy="4456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430" y="-10160"/>
            <a:ext cx="10515600" cy="1325563"/>
          </a:xfrm>
        </p:spPr>
        <p:txBody>
          <a:bodyPr/>
          <a:lstStyle/>
          <a:p>
            <a:r>
              <a:rPr lang="zh-CN" altLang="en-US" sz="2800" dirty="0" smtClean="0">
                <a:latin typeface="STHeiti Light" panose="02010600040101010101" charset="-122"/>
                <a:ea typeface="STHeiti Light" panose="02010600040101010101" charset="-122"/>
                <a:sym typeface="+mn-ea"/>
              </a:rPr>
              <a:t>确认支付宝商家认证</a:t>
            </a:r>
            <a:r>
              <a:rPr lang="zh-CN" altLang="en-US" sz="2800" dirty="0" smtClean="0">
                <a:latin typeface="STHeiti Light" panose="02010600040101010101" charset="-122"/>
                <a:ea typeface="STHeiti Light" panose="02010600040101010101" charset="-122"/>
                <a:sym typeface="+mn-ea"/>
              </a:rPr>
              <a:t>审核中</a:t>
            </a:r>
            <a:endParaRPr lang="zh-CN" altLang="en-US" sz="2800" dirty="0" smtClean="0">
              <a:latin typeface="STHeiti Light" panose="02010600040101010101" charset="-122"/>
              <a:ea typeface="STHeiti Light" panose="0201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430" y="1431925"/>
            <a:ext cx="10219690" cy="44475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430" y="-10160"/>
            <a:ext cx="10515600" cy="1325563"/>
          </a:xfrm>
        </p:spPr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间连商户</a:t>
            </a:r>
            <a:r>
              <a:rPr lang="zh-CN" altLang="en-US" sz="2800" dirty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入网</a:t>
            </a:r>
            <a:r>
              <a:rPr lang="en-US" altLang="zh-CN" sz="2800" dirty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--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商户基本信息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填写</a:t>
            </a:r>
            <a:endParaRPr lang="zh-CN" altLang="en-US" sz="2800" dirty="0" smtClean="0">
              <a:solidFill>
                <a:schemeClr val="tx1"/>
              </a:solidFill>
              <a:latin typeface="STHeiti Light" panose="02010600040101010101" charset="-122"/>
              <a:ea typeface="STHeiti Light" panose="02010600040101010101" charset="-122"/>
              <a:cs typeface="STHeiti Light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430" y="1315720"/>
            <a:ext cx="8180070" cy="4974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430" y="-10160"/>
            <a:ext cx="10515600" cy="1325563"/>
          </a:xfrm>
        </p:spPr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支付宝商家认证</a:t>
            </a:r>
            <a:r>
              <a:rPr lang="en-US" altLang="zh-CN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-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商家操作</a:t>
            </a:r>
            <a:r>
              <a:rPr lang="en-US" altLang="zh-CN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-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核实商家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身份</a:t>
            </a:r>
            <a:endParaRPr lang="zh-CN" altLang="en-US" sz="2800" dirty="0" smtClean="0">
              <a:solidFill>
                <a:schemeClr val="tx1"/>
              </a:solidFill>
              <a:latin typeface="STHeiti Light" panose="02010600040101010101" charset="-122"/>
              <a:ea typeface="STHeiti Light" panose="02010600040101010101" charset="-122"/>
              <a:cs typeface="STHeiti Light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" y="1687195"/>
            <a:ext cx="2964180" cy="5094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3255" y="947420"/>
            <a:ext cx="464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、商家扫码</a:t>
            </a:r>
            <a:r>
              <a:rPr lang="zh-CN" altLang="en-US"/>
              <a:t>核实商家身份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、确认商家</a:t>
            </a:r>
            <a:r>
              <a:rPr lang="zh-CN" altLang="en-US"/>
              <a:t>信息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275" y="1699895"/>
            <a:ext cx="2852420" cy="50819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430" y="-10160"/>
            <a:ext cx="10515600" cy="1325563"/>
          </a:xfrm>
        </p:spPr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支付宝商家认证</a:t>
            </a:r>
            <a:r>
              <a:rPr lang="en-US" altLang="zh-CN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-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商家操作</a:t>
            </a:r>
            <a:r>
              <a:rPr lang="en-US" altLang="zh-CN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-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核实收款账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号</a:t>
            </a:r>
            <a:endParaRPr lang="zh-CN" altLang="en-US" sz="2800" dirty="0" smtClean="0">
              <a:solidFill>
                <a:schemeClr val="tx1"/>
              </a:solidFill>
              <a:latin typeface="STHeiti Light" panose="02010600040101010101" charset="-122"/>
              <a:ea typeface="STHeiti Light" panose="02010600040101010101" charset="-122"/>
              <a:cs typeface="STHeiti Light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9430" y="947420"/>
            <a:ext cx="464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核实收款账户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、授权支付宝</a:t>
            </a:r>
            <a:r>
              <a:rPr lang="zh-CN" altLang="en-US"/>
              <a:t>商户号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430" y="1696720"/>
            <a:ext cx="2601595" cy="5011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70" y="1731010"/>
            <a:ext cx="2521585" cy="49771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731010"/>
            <a:ext cx="2428240" cy="48177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430" y="-10160"/>
            <a:ext cx="10515600" cy="1325563"/>
          </a:xfrm>
        </p:spPr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支付宝商家认证</a:t>
            </a:r>
            <a:r>
              <a:rPr lang="en-US" altLang="zh-CN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-</a:t>
            </a:r>
            <a:r>
              <a:rPr lang="zh-CN" altLang="en-US" sz="2800" dirty="0" smtClean="0">
                <a:solidFill>
                  <a:schemeClr val="tx1"/>
                </a:solidFill>
                <a:latin typeface="STHeiti Light" panose="02010600040101010101" charset="-122"/>
                <a:ea typeface="STHeiti Light" panose="02010600040101010101" charset="-122"/>
                <a:cs typeface="STHeiti Light" panose="02010600040101010101" charset="-122"/>
              </a:rPr>
              <a:t>商家操作</a:t>
            </a:r>
            <a:endParaRPr lang="zh-CN" altLang="en-US" sz="2800" dirty="0" smtClean="0">
              <a:solidFill>
                <a:schemeClr val="tx1"/>
              </a:solidFill>
              <a:latin typeface="STHeiti Light" panose="02010600040101010101" charset="-122"/>
              <a:ea typeface="STHeiti Light" panose="02010600040101010101" charset="-122"/>
              <a:cs typeface="STHeiti Light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9430" y="947420"/>
            <a:ext cx="9790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核实收款账户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、授权支付宝商户号，未展示商户号可通过手动添加，具体商户号可咨询收钱吧</a:t>
            </a:r>
            <a:r>
              <a:rPr lang="zh-CN" altLang="en-US"/>
              <a:t>运营同事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430" y="1696720"/>
            <a:ext cx="2601595" cy="5011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905" y="1696720"/>
            <a:ext cx="2418715" cy="5034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1593850"/>
            <a:ext cx="2418715" cy="50520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095" y="1593850"/>
            <a:ext cx="2427605" cy="5051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WPS 演示</Application>
  <PresentationFormat>宽屏</PresentationFormat>
  <Paragraphs>33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PingFang SC Regular</vt:lpstr>
      <vt:lpstr>苹方-简</vt:lpstr>
      <vt:lpstr>STHeiti Regular</vt:lpstr>
      <vt:lpstr>PingFang SC Medium</vt:lpstr>
      <vt:lpstr>STHeiti Light</vt:lpstr>
      <vt:lpstr>微软雅黑</vt:lpstr>
      <vt:lpstr>Calibri</vt:lpstr>
      <vt:lpstr>Arial Unicode MS</vt:lpstr>
      <vt:lpstr>Calibri Light</vt:lpstr>
      <vt:lpstr>Office 主题</vt:lpstr>
      <vt:lpstr>间连商户支付宝商家认证（CRM Web）</vt:lpstr>
      <vt:lpstr>间连商户支付宝商家认证提交申请</vt:lpstr>
      <vt:lpstr>间连商户支付宝商家认证提交申请</vt:lpstr>
      <vt:lpstr>   </vt:lpstr>
      <vt:lpstr>确认支付宝商家认证审核中</vt:lpstr>
      <vt:lpstr>间连商户入网--商户基本信息填写</vt:lpstr>
      <vt:lpstr>支付宝商家认证-商家操作-核实商家身份</vt:lpstr>
      <vt:lpstr>支付宝商家认证-商家操作-核实收款账号</vt:lpstr>
      <vt:lpstr>支付宝商家认证-商家操作</vt:lpstr>
      <vt:lpstr>支付宝商家认证-商家操作-成功！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间连商户入网（CRM Web+收钱吧APP）</dc:title>
  <dc:creator>hongderui</dc:creator>
  <cp:lastModifiedBy>WPS_1383598102</cp:lastModifiedBy>
  <cp:revision>11</cp:revision>
  <dcterms:created xsi:type="dcterms:W3CDTF">2022-09-13T06:58:00Z</dcterms:created>
  <dcterms:modified xsi:type="dcterms:W3CDTF">2022-09-13T08:33:39Z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69F17241466D4F139B7B2422CD69472F</vt:lpwstr>
  </property>
</Properties>
</file>